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2" r:id="rId1"/>
  </p:sldMasterIdLst>
  <p:notesMasterIdLst>
    <p:notesMasterId r:id="rId12"/>
  </p:notesMasterIdLst>
  <p:sldIdLst>
    <p:sldId id="47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2" autoAdjust="0"/>
    <p:restoredTop sz="85343" autoAdjust="0"/>
  </p:normalViewPr>
  <p:slideViewPr>
    <p:cSldViewPr>
      <p:cViewPr varScale="1">
        <p:scale>
          <a:sx n="113" d="100"/>
          <a:sy n="113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-5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</a:lvl1pPr>
            <a:lvl2pPr marL="0" indent="457200" algn="ctr">
              <a:buSzTx/>
              <a:buFontTx/>
              <a:buNone/>
            </a:lvl2pPr>
            <a:lvl3pPr marL="0" indent="914400" algn="ctr">
              <a:buSzTx/>
              <a:buFontTx/>
              <a:buNone/>
            </a:lvl3pPr>
            <a:lvl4pPr marL="0" indent="1371600" algn="ctr">
              <a:buSzTx/>
              <a:buFontTx/>
              <a:buNone/>
            </a:lvl4pPr>
            <a:lvl5pPr marL="0" indent="1828800" algn="ctr">
              <a:buSzTx/>
              <a:buFont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63209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90261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/>
            </a:lvl1pPr>
            <a:lvl2pPr marL="0" indent="457200">
              <a:spcBef>
                <a:spcPts val="400"/>
              </a:spcBef>
              <a:buSzTx/>
              <a:buFontTx/>
              <a:buNone/>
              <a:defRPr sz="2000"/>
            </a:lvl2pPr>
            <a:lvl3pPr marL="0" indent="914400">
              <a:spcBef>
                <a:spcPts val="400"/>
              </a:spcBef>
              <a:buSzTx/>
              <a:buFontTx/>
              <a:buNone/>
              <a:defRPr sz="2000"/>
            </a:lvl3pPr>
            <a:lvl4pPr marL="0" indent="1371600">
              <a:spcBef>
                <a:spcPts val="400"/>
              </a:spcBef>
              <a:buSzTx/>
              <a:buFontTx/>
              <a:buNone/>
              <a:defRPr sz="2000"/>
            </a:lvl4pPr>
            <a:lvl5pPr marL="0" indent="1828800">
              <a:spcBef>
                <a:spcPts val="400"/>
              </a:spcBef>
              <a:buSzTx/>
              <a:buFont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959698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76365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14261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416034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762616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158685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88769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49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3" r:id="rId1"/>
    <p:sldLayoutId id="2147485074" r:id="rId2"/>
    <p:sldLayoutId id="2147485075" r:id="rId3"/>
    <p:sldLayoutId id="2147485076" r:id="rId4"/>
    <p:sldLayoutId id="2147485077" r:id="rId5"/>
    <p:sldLayoutId id="2147485078" r:id="rId6"/>
    <p:sldLayoutId id="2147485079" r:id="rId7"/>
    <p:sldLayoutId id="2147485080" r:id="rId8"/>
    <p:sldLayoutId id="2147485081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defRPr sz="6600"/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使命</a:t>
            </a:r>
            <a:endParaRPr dirty="0">
              <a:latin typeface="+mj-lt"/>
              <a:ea typeface="+mj-ea"/>
              <a:cs typeface="+mj-cs"/>
              <a:sym typeface="Helvetica"/>
            </a:endParaRPr>
          </a:p>
          <a:p>
            <a:pPr>
              <a:defRPr sz="6600"/>
            </a:pPr>
            <a:r>
              <a:rPr sz="4100" dirty="0">
                <a:latin typeface="+mj-lt"/>
                <a:ea typeface="+mj-ea"/>
                <a:cs typeface="+mj-cs"/>
                <a:sym typeface="Helvetica"/>
              </a:rPr>
              <a:t>The Great Commission</a:t>
            </a:r>
            <a:r>
              <a:rPr dirty="0">
                <a:latin typeface="+mj-lt"/>
                <a:ea typeface="+mj-ea"/>
                <a:cs typeface="+mj-cs"/>
                <a:sym typeface="Helvetica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defTabSz="868680">
              <a:defRPr sz="5700"/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甚至为了我牺牲生命</a:t>
            </a:r>
            <a:r>
              <a:rPr dirty="0">
                <a:latin typeface="+mj-lt"/>
                <a:ea typeface="+mj-ea"/>
                <a:cs typeface="+mj-cs"/>
                <a:sym typeface="Helvetica"/>
              </a:rPr>
              <a:t/>
            </a:r>
            <a:br>
              <a:rPr dirty="0">
                <a:latin typeface="+mj-lt"/>
                <a:ea typeface="+mj-ea"/>
                <a:cs typeface="+mj-cs"/>
                <a:sym typeface="Helvetica"/>
              </a:rPr>
            </a:br>
            <a:r>
              <a:rPr dirty="0" err="1">
                <a:latin typeface="+mj-lt"/>
                <a:ea typeface="+mj-ea"/>
                <a:cs typeface="+mj-cs"/>
                <a:sym typeface="Helvetica"/>
              </a:rPr>
              <a:t>祢爱我竟爱到底</a:t>
            </a:r>
            <a:r>
              <a:rPr dirty="0">
                <a:latin typeface="+mj-lt"/>
                <a:ea typeface="+mj-ea"/>
                <a:cs typeface="+mj-cs"/>
                <a:sym typeface="Helvetica"/>
              </a:rPr>
              <a:t/>
            </a:r>
            <a:br>
              <a:rPr dirty="0">
                <a:latin typeface="+mj-lt"/>
                <a:ea typeface="+mj-ea"/>
                <a:cs typeface="+mj-cs"/>
                <a:sym typeface="Helvetica"/>
              </a:rPr>
            </a:br>
            <a:r>
              <a:rPr dirty="0" err="1">
                <a:latin typeface="+mj-lt"/>
                <a:ea typeface="+mj-ea"/>
                <a:cs typeface="+mj-cs"/>
                <a:sym typeface="Helvetica"/>
              </a:rPr>
              <a:t>求祢接纳这微小的我</a:t>
            </a:r>
            <a:r>
              <a:rPr dirty="0">
                <a:latin typeface="+mj-lt"/>
                <a:ea typeface="+mj-ea"/>
                <a:cs typeface="+mj-cs"/>
                <a:sym typeface="Helvetica"/>
              </a:rPr>
              <a:t/>
            </a:r>
            <a:br>
              <a:rPr dirty="0">
                <a:latin typeface="+mj-lt"/>
                <a:ea typeface="+mj-ea"/>
                <a:cs typeface="+mj-cs"/>
                <a:sym typeface="Helvetica"/>
              </a:rPr>
            </a:br>
            <a:r>
              <a:rPr dirty="0" err="1">
                <a:latin typeface="+mj-lt"/>
                <a:ea typeface="+mj-ea"/>
                <a:cs typeface="+mj-cs"/>
                <a:sym typeface="Helvetica"/>
              </a:rPr>
              <a:t>献上我的爱情</a:t>
            </a:r>
            <a:endParaRPr dirty="0">
              <a:latin typeface="+mj-lt"/>
              <a:ea typeface="+mj-ea"/>
              <a:cs typeface="+mj-cs"/>
              <a:sym typeface="Helvetica"/>
            </a:endParaRPr>
          </a:p>
          <a:p>
            <a:pPr defTabSz="868680">
              <a:defRPr sz="3609"/>
            </a:pPr>
            <a:r>
              <a:rPr dirty="0">
                <a:latin typeface="+mj-lt"/>
                <a:ea typeface="+mj-ea"/>
                <a:cs typeface="+mj-cs"/>
                <a:sym typeface="Helvetica"/>
              </a:rPr>
              <a:t>You love me to the degree to </a:t>
            </a:r>
          </a:p>
          <a:p>
            <a:pPr defTabSz="868680">
              <a:defRPr sz="3609"/>
            </a:pPr>
            <a:r>
              <a:rPr dirty="0">
                <a:latin typeface="+mj-lt"/>
                <a:ea typeface="+mj-ea"/>
                <a:cs typeface="+mj-cs"/>
                <a:sym typeface="Helvetica"/>
              </a:rPr>
              <a:t>die for me on the Cross</a:t>
            </a:r>
          </a:p>
          <a:p>
            <a:pPr defTabSz="868680">
              <a:defRPr sz="3609"/>
            </a:pPr>
            <a:r>
              <a:rPr dirty="0">
                <a:latin typeface="+mj-lt"/>
                <a:ea typeface="+mj-ea"/>
                <a:cs typeface="+mj-cs"/>
                <a:sym typeface="Helvetica"/>
              </a:rPr>
              <a:t>Please take my humble offering</a:t>
            </a:r>
          </a:p>
          <a:p>
            <a:pPr defTabSz="868680">
              <a:defRPr sz="3609"/>
            </a:pPr>
            <a:r>
              <a:rPr dirty="0">
                <a:latin typeface="+mj-lt"/>
                <a:ea typeface="+mj-ea"/>
                <a:cs typeface="+mj-cs"/>
                <a:sym typeface="Helvetica"/>
              </a:rPr>
              <a:t>I love you Lord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defTabSz="868680">
              <a:defRPr sz="5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主耶稣走过的十架路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流出宝血牺牲的道路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我要跟随到底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Lord Jesus walked the road to the Calvary 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too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He shed His precious blood for me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Him to the 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险峻的山岭也无所谓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天涯海角我也愿跟随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为了拯救失丧的灵魂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我愿舍弃宝贵生命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High mountains can’t stop me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I’ll follow Him to the end of the world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For saving lost souls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I’m willing to give up my life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父啊 求祢差遣我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我要奔走十架路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不惜牺牲我宝贵生命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求祢差遣我</a:t>
            </a:r>
          </a:p>
          <a:p>
            <a:pPr>
              <a:defRPr sz="3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Father, please send me </a:t>
            </a:r>
          </a:p>
          <a:p>
            <a:pPr>
              <a:defRPr sz="3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onto the road to Calvary </a:t>
            </a:r>
          </a:p>
          <a:p>
            <a:pPr>
              <a:defRPr sz="3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want to sacrifice my life for Him</a:t>
            </a:r>
          </a:p>
          <a:p>
            <a:pPr>
              <a:defRPr sz="3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Please send 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defTabSz="868680">
              <a:defRPr sz="5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主耶稣走过的十架路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流出宝血牺牲的道路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我要跟随到底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Lord Jesus walked the road to the Calvary 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too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He shed His precious blood for me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Him to the 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险峻的山岭也无所谓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天涯海角我也愿跟随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为了拯救失丧的灵魂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我愿舍弃宝贵生命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High mountains can’t stop me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I’ll follow Him to the end of the world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For saving lost souls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I’m willing to give up my life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defTabSz="868680">
              <a:defRPr sz="5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世界虽无理地仇恨我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我仍然以爱相对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拯救世间灵魂的十架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甘愿走上这路</a:t>
            </a:r>
          </a:p>
          <a:p>
            <a:pPr defTabSz="868680">
              <a:defRPr sz="342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The world hates me for no reason</a:t>
            </a:r>
          </a:p>
          <a:p>
            <a:pPr defTabSz="868680">
              <a:defRPr sz="342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Yet I return hatred with love</a:t>
            </a:r>
          </a:p>
          <a:p>
            <a:pPr defTabSz="868680">
              <a:defRPr sz="342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To save the lost souls </a:t>
            </a:r>
          </a:p>
          <a:p>
            <a:pPr defTabSz="868680">
              <a:defRPr sz="342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want to carry the Cross to follow Jesus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defTabSz="868680">
              <a:defRPr sz="57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主耶稣走过的十架路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流出宝血牺牲的道路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我要跟随到底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Lord Jesus walked the road to the Calvary 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too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He shed His precious blood for me</a:t>
            </a:r>
          </a:p>
          <a:p>
            <a:pPr defTabSz="868680">
              <a:defRPr sz="3514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 will follow Him to the 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险峻的山岭也无所谓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天涯海角我也愿跟随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为了拯救失丧的灵魂</a:t>
            </a:r>
            <a:br>
              <a:rPr>
                <a:latin typeface="+mj-lt"/>
                <a:ea typeface="+mj-ea"/>
                <a:cs typeface="+mj-cs"/>
                <a:sym typeface="Helvetica"/>
              </a:rPr>
            </a:br>
            <a:r>
              <a:rPr>
                <a:latin typeface="+mj-lt"/>
                <a:ea typeface="+mj-ea"/>
                <a:cs typeface="+mj-cs"/>
                <a:sym typeface="Helvetica"/>
              </a:rPr>
              <a:t>我愿舍弃宝贵生命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High mountains can’t stop me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I’ll follow Him to the end of the world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For saving lost souls</a:t>
            </a:r>
          </a:p>
          <a:p>
            <a:pPr>
              <a:defRPr sz="3800"/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I’m willing to give up my life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14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</vt:lpstr>
      <vt:lpstr>1_Office Theme</vt:lpstr>
      <vt:lpstr>使命 The Great Commission </vt:lpstr>
      <vt:lpstr>主耶稣走过的十架路 我也愿跟随 流出宝血牺牲的道路 我要跟随到底 Lord Jesus walked the road to the Calvary  I will follow too He shed His precious blood for me I will follow Him to the end</vt:lpstr>
      <vt:lpstr>险峻的山岭也无所谓 天涯海角我也愿跟随 为了拯救失丧的灵魂 我愿舍弃宝贵生命 High mountains can’t stop me I’ll follow Him to the end of the world For saving lost souls I’m willing to give up my life</vt:lpstr>
      <vt:lpstr>父啊 求祢差遣我 我要奔走十架路 不惜牺牲我宝贵生命 求祢差遣我 Father, please send me  onto the road to Calvary  I want to sacrifice my life for Him Please send me</vt:lpstr>
      <vt:lpstr>主耶稣走过的十架路 我也愿跟随 流出宝血牺牲的道路 我要跟随到底 Lord Jesus walked the road to the Calvary  I will follow too He shed His precious blood for me I will follow Him to the end</vt:lpstr>
      <vt:lpstr>险峻的山岭也无所谓 天涯海角我也愿跟随 为了拯救失丧的灵魂 我愿舍弃宝贵生命 High mountains can’t stop me I’ll follow Him to the end of the world For saving lost souls I’m willing to give up my life</vt:lpstr>
      <vt:lpstr>世界虽无理地仇恨我 我仍然以爱相对 拯救世间灵魂的十架 甘愿走上这路 The world hates me for no reason Yet I return hatred with love To save the lost souls  I want to carry the Cross to follow Jesus</vt:lpstr>
      <vt:lpstr>主耶稣走过的十架路 我也愿跟随 流出宝血牺牲的道路 我要跟随到底 Lord Jesus walked the road to the Calvary  I will follow too He shed His precious blood for me I will follow Him to the end</vt:lpstr>
      <vt:lpstr>险峻的山岭也无所谓 天涯海角我也愿跟随 为了拯救失丧的灵魂 我愿舍弃宝贵生命 High mountains can’t stop me I’ll follow Him to the end of the world For saving lost souls I’m willing to give up my life</vt:lpstr>
      <vt:lpstr>甚至为了我牺牲生命 祢爱我竟爱到底 求祢接纳这微小的我 献上我的爱情 You love me to the degree to  die for me on the Cross Please take my humble offering I love you Lord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275</cp:revision>
  <dcterms:created xsi:type="dcterms:W3CDTF">2012-02-03T13:37:34Z</dcterms:created>
  <dcterms:modified xsi:type="dcterms:W3CDTF">2020-02-13T02:46:36Z</dcterms:modified>
</cp:coreProperties>
</file>